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pilogue" panose="020B0604020202020204" charset="0"/>
      <p:regular r:id="rId21"/>
    </p:embeddedFont>
    <p:embeddedFont>
      <p:font typeface="Fraunces Medium" panose="020B0604020202020204" charset="0"/>
      <p:regular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 err="1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6150" b="1" dirty="0" err="1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</a:t>
            </a:r>
            <a:r>
              <a:rPr lang="en-US" sz="1750" b="1" dirty="0" err="1">
                <a:latin typeface="Epilogue" pitchFamily="34" charset="0"/>
                <a:ea typeface="Epilogue" pitchFamily="34" charset="-122"/>
                <a:cs typeface="Epilogue" pitchFamily="34" charset="-120"/>
              </a:rPr>
              <a:t>coleta</a:t>
            </a: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5841445"/>
            <a:ext cx="2743200" cy="2066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7618E96-F651-481A-9B69-2656A51E55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32557" y="154861"/>
            <a:ext cx="2743200" cy="24373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08908C-5031-4C7B-82A9-9AEBB6D9B00F}"/>
              </a:ext>
            </a:extLst>
          </p:cNvPr>
          <p:cNvSpPr txBox="1"/>
          <p:nvPr/>
        </p:nvSpPr>
        <p:spPr>
          <a:xfrm>
            <a:off x="6041537" y="2270355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Apresentação prática</a:t>
            </a:r>
          </a:p>
        </p:txBody>
      </p:sp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Adição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novos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Adicionar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novos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medidores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com IOT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Implementar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transmissão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de dados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remotos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407</Words>
  <Application>Microsoft Office PowerPoint</Application>
  <PresentationFormat>Personalizar</PresentationFormat>
  <Paragraphs>111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Fraunces Medium</vt:lpstr>
      <vt:lpstr>Calibri</vt:lpstr>
      <vt:lpstr>Epilogue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13</cp:revision>
  <dcterms:created xsi:type="dcterms:W3CDTF">2024-11-10T21:54:49Z</dcterms:created>
  <dcterms:modified xsi:type="dcterms:W3CDTF">2024-11-21T04:03:49Z</dcterms:modified>
</cp:coreProperties>
</file>